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5" autoAdjust="0"/>
    <p:restoredTop sz="94660"/>
  </p:normalViewPr>
  <p:slideViewPr>
    <p:cSldViewPr snapToGrid="0">
      <p:cViewPr varScale="1">
        <p:scale>
          <a:sx n="64" d="100"/>
          <a:sy n="64" d="100"/>
        </p:scale>
        <p:origin x="748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A45268-5FF3-802B-7B25-AE9A855BB5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FD161C-E192-95EB-B8EE-BD431A90F9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2C4550-3E36-17F0-70FB-4755CCCA59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DF7FE-C11F-4D42-BFD3-1DA3AC11EF2D}" type="datetimeFigureOut">
              <a:rPr lang="en-US" smtClean="0"/>
              <a:t>8/16/2025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ED7628-D202-AB2F-E2A1-452720F838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CAA6FD-DB99-5400-16B0-4A668D8FD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D6596-7771-4441-9914-07FD0FC43C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26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9B59EE-999F-036D-1DFB-0BC2D43717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A6B013-3D10-EA77-2E50-AEF2DA8E36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D51243-28C2-8196-DDFE-7983B00D5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DF7FE-C11F-4D42-BFD3-1DA3AC11EF2D}" type="datetimeFigureOut">
              <a:rPr lang="en-US" smtClean="0"/>
              <a:t>8/16/2025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B3E52B-15A6-37D5-AB72-C0B097607C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C84B76-0FEE-9761-0F0C-3647FD296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D6596-7771-4441-9914-07FD0FC43C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353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19918D1-C0EA-2110-D1B8-2FC9C43953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DBC060-D391-F425-568B-718278BD99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8A19AF-DF68-A021-DDDD-AE2AAE84BA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DF7FE-C11F-4D42-BFD3-1DA3AC11EF2D}" type="datetimeFigureOut">
              <a:rPr lang="en-US" smtClean="0"/>
              <a:t>8/16/2025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ECF785-6940-2A9D-2942-C327D69750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87038F-7DA0-57FE-2182-347DF2019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D6596-7771-4441-9914-07FD0FC43C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AD9D57-2863-AFC3-3B2C-E45DEEC443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A36FC0-30F5-3333-F962-1D319E8FE0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FB6D76-7F13-8DF3-0A1A-8CA37EC387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DF7FE-C11F-4D42-BFD3-1DA3AC11EF2D}" type="datetimeFigureOut">
              <a:rPr lang="en-US" smtClean="0"/>
              <a:t>8/16/2025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82FF60-72BF-B2D9-17B4-798223DD6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5C98E7-5800-59A1-EE74-C2E5CA71D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D6596-7771-4441-9914-07FD0FC43C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34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02896B-DCB2-5838-E53C-69FAC30D21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9F4172-C3F4-39E2-53A3-DD634E13FA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CF07E5-79DC-D0BC-5EDA-A6AB31F269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DF7FE-C11F-4D42-BFD3-1DA3AC11EF2D}" type="datetimeFigureOut">
              <a:rPr lang="en-US" smtClean="0"/>
              <a:t>8/16/2025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2F8716-2AE5-0B91-4EFB-BDA92CA31A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94BBF6-D244-C80E-5C2F-F46C9E607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D6596-7771-4441-9914-07FD0FC43C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799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1892D1-56F0-F407-E042-A9D98C445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599577-A114-D9E3-3717-465C418005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B47FD5-0E75-8286-9065-3399EFC0BC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8A6380-922A-84ED-A95D-0799E4D5B1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DF7FE-C11F-4D42-BFD3-1DA3AC11EF2D}" type="datetimeFigureOut">
              <a:rPr lang="en-US" smtClean="0"/>
              <a:t>8/16/2025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9E6C63-D49A-3AAF-BE10-680B26DB59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9AAE06-5F99-05E9-8080-055F545EC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D6596-7771-4441-9914-07FD0FC43C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900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45B6D-49A3-4825-CC79-67C7799010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338616-7C4A-A579-6195-574EE511D0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742914-E329-C44C-B9E7-4BA75F3FBD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ED7368-31FC-6F68-4A97-BD7C15CC81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9C60291-0566-C6A4-7CC5-C9575800EB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BE5206-3521-7552-47A2-EA1E761D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DF7FE-C11F-4D42-BFD3-1DA3AC11EF2D}" type="datetimeFigureOut">
              <a:rPr lang="en-US" smtClean="0"/>
              <a:t>8/16/2025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60852AC-ADFF-6A90-8F0D-A746DDD8A2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0E97518-8792-C797-4156-C8B2485F4B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D6596-7771-4441-9914-07FD0FC43C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492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20C3F3-040D-A51A-9868-B13F94296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E3EB83F-CA74-10A8-290B-38161CC2AE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DF7FE-C11F-4D42-BFD3-1DA3AC11EF2D}" type="datetimeFigureOut">
              <a:rPr lang="en-US" smtClean="0"/>
              <a:t>8/16/2025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540C38-D437-E9F0-7A34-D16CC03C8E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17FFB44-F3EE-42A9-86A8-52EAA9270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D6596-7771-4441-9914-07FD0FC43C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371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9694188-C270-6E44-206B-552F7B8FAF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DF7FE-C11F-4D42-BFD3-1DA3AC11EF2D}" type="datetimeFigureOut">
              <a:rPr lang="en-US" smtClean="0"/>
              <a:t>8/16/2025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58E578-49A6-2469-BD3C-C0303C68F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A00D7A-76FF-A260-8414-00D96B3A9E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D6596-7771-4441-9914-07FD0FC43C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767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E2FA1F-15E5-5657-034C-A1234CB8EB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1FAEB4-BAF0-D8BA-6C60-91DD4F14E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3709A1-D6ED-3254-63BE-CC2D66EC4B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CAC899-09DF-3764-A0EE-ADCFDE0FA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DF7FE-C11F-4D42-BFD3-1DA3AC11EF2D}" type="datetimeFigureOut">
              <a:rPr lang="en-US" smtClean="0"/>
              <a:t>8/16/2025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DD1FE5-82AA-57A8-7841-08AC1A349E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2A7F43-6057-04A8-5A63-11CFE2F8D2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D6596-7771-4441-9914-07FD0FC43C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725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F28606-57BB-F465-BEDC-F2C1A25B0C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AE9199A-9ACF-8D48-1CF6-47E1366F0E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8FA8F5-D991-118C-9175-1D23BA9BAA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A00C52-9DFB-E876-4D18-B97C09F62B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DF7FE-C11F-4D42-BFD3-1DA3AC11EF2D}" type="datetimeFigureOut">
              <a:rPr lang="en-US" smtClean="0"/>
              <a:t>8/16/2025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06ED64-9E08-4618-83E7-798D3EF871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B26987-A314-22BE-EFCA-B19E88E8B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D6596-7771-4441-9914-07FD0FC43C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205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F9EB645-E327-B12A-02DD-746EF26082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743A9A-91DA-3DA2-1212-3389C89461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4C6326-5EAC-E773-6551-5792008E49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75DF7FE-C11F-4D42-BFD3-1DA3AC11EF2D}" type="datetimeFigureOut">
              <a:rPr lang="en-US" smtClean="0"/>
              <a:t>8/16/2025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5F21C0-1D60-8947-0669-89F3B107A8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F5C82E-6FB0-2C86-6DA0-64EB0CE144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DDD6596-7771-4441-9914-07FD0FC43C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099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958287-E25A-1301-A3D6-89D053F8B0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29D4A50-E04B-CF88-3B84-15581481FC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938"/>
            <a:ext cx="12191999" cy="1208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82396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81B916-75DC-9559-6435-E53D8516AE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957EDE1-C0CB-6972-F8DB-E3840CDA31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938"/>
            <a:ext cx="12191999" cy="1208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72981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A35B0B-122B-7987-3F9C-7D37127CAA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1AE45DA-CD5E-D0AB-12D0-D9C4A6CFA8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938"/>
            <a:ext cx="12191999" cy="1208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02985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414B79-D08F-6FBB-93B7-CA1A180727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B5B1122-5A17-93CD-1C54-C2F0C5A1E3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938"/>
            <a:ext cx="12191999" cy="1208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12571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587863-9756-1ED4-6970-CB8A61BC68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3E2AED1-8B96-4ECC-B316-5B33E62CDD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938"/>
            <a:ext cx="12191999" cy="1208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44901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69E133-5139-7A26-105B-4747C94F12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97F916E-BCF8-F647-D6E7-2657CD0C96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938"/>
            <a:ext cx="12191999" cy="1208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09478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AE6198-19DC-6243-7E27-8410A02DF5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05E1634-4071-FE7D-83C4-736CD3C1CF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938"/>
            <a:ext cx="12191999" cy="1208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01378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CEE50C-C6DE-DB8E-E201-2142C1CF7A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0D90B98-F796-A435-9F59-74637F3F83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938"/>
            <a:ext cx="12191999" cy="1208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44173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8AD108-46A6-BE22-32F5-1F5D65A3A8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F028DD3-17AE-81BE-D52F-EC2E4E94F0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938"/>
            <a:ext cx="12191999" cy="1208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45246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5808E6-2510-7066-E680-97F83CA979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D5E2036-89C4-5866-B9C7-4F05DCB243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938"/>
            <a:ext cx="12191999" cy="1208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74040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270B46-B632-EF33-57B3-F1567F0D40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69BE539-6DF2-0EFD-9265-8D1DCF72C9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938"/>
            <a:ext cx="12191999" cy="1208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45510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5B56D9-426C-B848-73C6-79E5EBDD4E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B5ACFF8-6C69-1872-EF8D-BE0EF190BE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938"/>
            <a:ext cx="12191999" cy="1208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67623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25B1AF-2FB9-FCC5-E1D4-F41A8D63D5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7587414-F0D8-5E36-E58E-BF82FADFDD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938"/>
            <a:ext cx="12191999" cy="1208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20801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38D9D0-BDF8-A3BC-5061-AE3682CEAC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DD13DB8-3EE8-2708-64C5-21DD4975B6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938"/>
            <a:ext cx="12191999" cy="1208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55099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FCD2C5-DE18-032F-2F9E-F384B444E0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300B5C9-63DE-6344-2000-36C63229CF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938"/>
            <a:ext cx="12191999" cy="1208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0309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asus</dc:creator>
  <cp:lastModifiedBy>asus</cp:lastModifiedBy>
  <cp:revision>2</cp:revision>
  <dcterms:created xsi:type="dcterms:W3CDTF">2025-08-16T19:04:48Z</dcterms:created>
  <dcterms:modified xsi:type="dcterms:W3CDTF">2025-08-16T19:05:55Z</dcterms:modified>
</cp:coreProperties>
</file>